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12193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702C"/>
    <a:srgbClr val="111111"/>
    <a:srgbClr val="D3A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65" d="100"/>
          <a:sy n="65" d="100"/>
        </p:scale>
        <p:origin x="119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95572"/>
            <a:ext cx="10363200" cy="4245175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04457"/>
            <a:ext cx="9144000" cy="2943960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2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49196"/>
            <a:ext cx="2628900" cy="1033350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649196"/>
            <a:ext cx="7734300" cy="1033350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8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039933"/>
            <a:ext cx="10515600" cy="507219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8160111"/>
            <a:ext cx="10515600" cy="266734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5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245978"/>
            <a:ext cx="5181600" cy="77367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245978"/>
            <a:ext cx="5181600" cy="77367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49199"/>
            <a:ext cx="10515600" cy="23568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989124"/>
            <a:ext cx="5157787" cy="14649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4454047"/>
            <a:ext cx="5157787" cy="65512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989124"/>
            <a:ext cx="5183188" cy="14649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4454047"/>
            <a:ext cx="5183188" cy="65512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1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6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3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2906"/>
            <a:ext cx="3932237" cy="2845171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55653"/>
            <a:ext cx="6172200" cy="86653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658076"/>
            <a:ext cx="3932237" cy="677703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2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2906"/>
            <a:ext cx="3932237" cy="2845171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55653"/>
            <a:ext cx="6172200" cy="8665351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658076"/>
            <a:ext cx="3932237" cy="677703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22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49199"/>
            <a:ext cx="10515600" cy="2356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245978"/>
            <a:ext cx="10515600" cy="7736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1301652"/>
            <a:ext cx="2743200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3B001-7BB4-9F44-B8F5-B1A032C7C734}" type="datetimeFigureOut">
              <a:rPr lang="en-US" smtClean="0"/>
              <a:t>8/24/23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1301652"/>
            <a:ext cx="4114800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1301652"/>
            <a:ext cx="2743200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8A6B9-373E-2642-9E95-BA703A1F8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8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black background&#10;&#10;Description automatically generated">
            <a:extLst>
              <a:ext uri="{FF2B5EF4-FFF2-40B4-BE49-F238E27FC236}">
                <a16:creationId xmlns:a16="http://schemas.microsoft.com/office/drawing/2014/main" id="{205181F2-9B49-8655-E0CA-A890A7045D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757"/>
          <a:stretch/>
        </p:blipFill>
        <p:spPr>
          <a:xfrm>
            <a:off x="0" y="0"/>
            <a:ext cx="12192000" cy="12193588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07B168C-4572-2BAF-E4C1-BD8B1736330D}"/>
              </a:ext>
            </a:extLst>
          </p:cNvPr>
          <p:cNvSpPr/>
          <p:nvPr/>
        </p:nvSpPr>
        <p:spPr>
          <a:xfrm>
            <a:off x="1094399" y="1095193"/>
            <a:ext cx="10003202" cy="10003202"/>
          </a:xfrm>
          <a:prstGeom prst="roundRect">
            <a:avLst>
              <a:gd name="adj" fmla="val 3353"/>
            </a:avLst>
          </a:prstGeom>
          <a:solidFill>
            <a:schemeClr val="tx1">
              <a:alpha val="80000"/>
            </a:schemeClr>
          </a:solidFill>
          <a:ln>
            <a:solidFill>
              <a:srgbClr val="9E702C"/>
            </a:solidFill>
          </a:ln>
          <a:effectLst>
            <a:glow rad="928645">
              <a:srgbClr val="9E702C">
                <a:alpha val="1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kstSylinder 15">
            <a:extLst>
              <a:ext uri="{FF2B5EF4-FFF2-40B4-BE49-F238E27FC236}">
                <a16:creationId xmlns:a16="http://schemas.microsoft.com/office/drawing/2014/main" id="{36426DB9-5EF5-0DCF-8BB6-BB73DFEAB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398" y="1544335"/>
            <a:ext cx="10003203" cy="145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7200" b="1" i="0" u="none" strike="noStrike" kern="1200" cap="none" spc="-150" normalizeH="0" baseline="0" noProof="0" dirty="0">
                <a:ln>
                  <a:noFill/>
                </a:ln>
                <a:gradFill>
                  <a:gsLst>
                    <a:gs pos="11000">
                      <a:srgbClr val="925A25"/>
                    </a:gs>
                    <a:gs pos="23000">
                      <a:srgbClr val="FBEF9B"/>
                    </a:gs>
                    <a:gs pos="34020">
                      <a:srgbClr val="E1AF58"/>
                    </a:gs>
                    <a:gs pos="45000">
                      <a:srgbClr val="E5BE6F"/>
                    </a:gs>
                    <a:gs pos="56000">
                      <a:srgbClr val="FBEF9B"/>
                    </a:gs>
                    <a:gs pos="68000">
                      <a:srgbClr val="FBEF9B"/>
                    </a:gs>
                    <a:gs pos="78000">
                      <a:srgbClr val="DEAF53"/>
                    </a:gs>
                    <a:gs pos="87000">
                      <a:srgbClr val="8F5A26"/>
                    </a:gs>
                    <a:gs pos="0">
                      <a:srgbClr val="C29145"/>
                    </a:gs>
                    <a:gs pos="100000">
                      <a:srgbClr val="BA8430"/>
                    </a:gs>
                  </a:gsLst>
                  <a:lin ang="2700000" scaled="0"/>
                </a:gradFill>
                <a:effectLst>
                  <a:glow rad="86647">
                    <a:srgbClr val="BA8430">
                      <a:alpha val="19589"/>
                    </a:srgbClr>
                  </a:glo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TITLE HERE…</a:t>
            </a:r>
            <a:endParaRPr kumimoji="0" lang="en-US" altLang="en-US" sz="23900" b="1" i="0" u="none" strike="noStrike" kern="1200" cap="none" spc="-150" normalizeH="0" baseline="0" noProof="0" dirty="0">
              <a:ln>
                <a:noFill/>
              </a:ln>
              <a:gradFill>
                <a:gsLst>
                  <a:gs pos="11000">
                    <a:srgbClr val="925A25"/>
                  </a:gs>
                  <a:gs pos="23000">
                    <a:srgbClr val="FBEF9B"/>
                  </a:gs>
                  <a:gs pos="34020">
                    <a:srgbClr val="E1AF58"/>
                  </a:gs>
                  <a:gs pos="45000">
                    <a:srgbClr val="E5BE6F"/>
                  </a:gs>
                  <a:gs pos="56000">
                    <a:srgbClr val="FBEF9B"/>
                  </a:gs>
                  <a:gs pos="68000">
                    <a:srgbClr val="FBEF9B"/>
                  </a:gs>
                  <a:gs pos="78000">
                    <a:srgbClr val="DEAF53"/>
                  </a:gs>
                  <a:gs pos="87000">
                    <a:srgbClr val="8F5A26"/>
                  </a:gs>
                  <a:gs pos="0">
                    <a:srgbClr val="C29145"/>
                  </a:gs>
                  <a:gs pos="100000">
                    <a:srgbClr val="BA8430"/>
                  </a:gs>
                </a:gsLst>
                <a:lin ang="2700000" scaled="0"/>
              </a:gradFill>
              <a:effectLst>
                <a:glow rad="86647">
                  <a:srgbClr val="BA8430">
                    <a:alpha val="19589"/>
                  </a:srgbClr>
                </a:glo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 Light" pitchFamily="2" charset="0"/>
                <a:ea typeface="Roboto Light" pitchFamily="2" charset="0"/>
                <a:cs typeface="+mn-cs"/>
              </a:rPr>
              <a:t>SUBTITLE GOES HERE…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C51152-F761-76CC-AF1C-A7F6C8E6E8D8}"/>
              </a:ext>
            </a:extLst>
          </p:cNvPr>
          <p:cNvSpPr/>
          <p:nvPr/>
        </p:nvSpPr>
        <p:spPr>
          <a:xfrm>
            <a:off x="1110676" y="3242208"/>
            <a:ext cx="9975495" cy="285458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12EC60B-947F-5A05-CCB4-363037E96645}"/>
              </a:ext>
            </a:extLst>
          </p:cNvPr>
          <p:cNvGrpSpPr/>
          <p:nvPr/>
        </p:nvGrpSpPr>
        <p:grpSpPr>
          <a:xfrm>
            <a:off x="3087574" y="3581223"/>
            <a:ext cx="6016850" cy="2163851"/>
            <a:chOff x="2591418" y="3290261"/>
            <a:chExt cx="6016850" cy="2163851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1DF1AA-E0CE-8C28-1F7D-FC8BC2812D37}"/>
                </a:ext>
              </a:extLst>
            </p:cNvPr>
            <p:cNvSpPr/>
            <p:nvPr/>
          </p:nvSpPr>
          <p:spPr>
            <a:xfrm>
              <a:off x="6354926" y="3290261"/>
              <a:ext cx="1616255" cy="1616255"/>
            </a:xfrm>
            <a:prstGeom prst="ellipse">
              <a:avLst/>
            </a:prstGeom>
            <a:blipFill>
              <a:blip r:embed="rId4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kstSylinder 15">
              <a:extLst>
                <a:ext uri="{FF2B5EF4-FFF2-40B4-BE49-F238E27FC236}">
                  <a16:creationId xmlns:a16="http://schemas.microsoft.com/office/drawing/2014/main" id="{997E9B69-047B-CD1D-3A52-EC05F7369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7838" y="4992447"/>
              <a:ext cx="28904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9E702C"/>
                  </a:solidFill>
                  <a:effectLst/>
                  <a:uLnTx/>
                  <a:uFillTx/>
                  <a:latin typeface="Roboto Light" pitchFamily="2" charset="0"/>
                  <a:ea typeface="Roboto Light" pitchFamily="2" charset="0"/>
                  <a:cs typeface="+mn-cs"/>
                </a:rPr>
                <a:t>Name Name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2D2CD2E-2A6D-4DCA-0B24-463AECCC29B1}"/>
                </a:ext>
              </a:extLst>
            </p:cNvPr>
            <p:cNvSpPr/>
            <p:nvPr/>
          </p:nvSpPr>
          <p:spPr>
            <a:xfrm>
              <a:off x="3228506" y="3291996"/>
              <a:ext cx="1616255" cy="1616255"/>
            </a:xfrm>
            <a:prstGeom prst="ellipse">
              <a:avLst/>
            </a:prstGeom>
            <a:blipFill>
              <a:blip r:embed="rId4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kstSylinder 15">
              <a:extLst>
                <a:ext uri="{FF2B5EF4-FFF2-40B4-BE49-F238E27FC236}">
                  <a16:creationId xmlns:a16="http://schemas.microsoft.com/office/drawing/2014/main" id="{8812930E-3708-9F9B-CDEF-19E23876BE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1418" y="4992447"/>
              <a:ext cx="28904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9E702C"/>
                  </a:solidFill>
                  <a:effectLst/>
                  <a:uLnTx/>
                  <a:uFillTx/>
                  <a:latin typeface="Roboto Light" pitchFamily="2" charset="0"/>
                  <a:ea typeface="Roboto Light" pitchFamily="2" charset="0"/>
                  <a:cs typeface="+mn-cs"/>
                </a:rPr>
                <a:t>Name Name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110F8E96-C2D1-6E8E-9946-F027DC32C705}"/>
              </a:ext>
            </a:extLst>
          </p:cNvPr>
          <p:cNvSpPr txBox="1"/>
          <p:nvPr/>
        </p:nvSpPr>
        <p:spPr>
          <a:xfrm>
            <a:off x="1631714" y="7090133"/>
            <a:ext cx="458228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00:00 			Program information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00:00 			Program information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00:00 			Program information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00:00 			Program information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00:00 			Program information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00:00 			Program information</a:t>
            </a:r>
          </a:p>
        </p:txBody>
      </p:sp>
      <p:sp>
        <p:nvSpPr>
          <p:cNvPr id="18" name="TekstSylinder 15">
            <a:extLst>
              <a:ext uri="{FF2B5EF4-FFF2-40B4-BE49-F238E27FC236}">
                <a16:creationId xmlns:a16="http://schemas.microsoft.com/office/drawing/2014/main" id="{F72A4F58-B4C6-CB63-C6A1-598C608EB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715" y="6509248"/>
            <a:ext cx="45822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4000" b="1" i="0" u="none" strike="noStrike" kern="1200" cap="none" spc="-150" normalizeH="0" baseline="0" noProof="0" dirty="0">
                <a:ln>
                  <a:noFill/>
                </a:ln>
                <a:gradFill>
                  <a:gsLst>
                    <a:gs pos="11000">
                      <a:srgbClr val="925A25"/>
                    </a:gs>
                    <a:gs pos="23000">
                      <a:srgbClr val="FBEF9B"/>
                    </a:gs>
                    <a:gs pos="34020">
                      <a:srgbClr val="E1AF58"/>
                    </a:gs>
                    <a:gs pos="45000">
                      <a:srgbClr val="E5BE6F"/>
                    </a:gs>
                    <a:gs pos="56000">
                      <a:srgbClr val="FBEF9B"/>
                    </a:gs>
                    <a:gs pos="68000">
                      <a:srgbClr val="FBEF9B"/>
                    </a:gs>
                    <a:gs pos="78000">
                      <a:srgbClr val="DEAF53"/>
                    </a:gs>
                    <a:gs pos="87000">
                      <a:srgbClr val="8F5A26"/>
                    </a:gs>
                    <a:gs pos="0">
                      <a:srgbClr val="C29145"/>
                    </a:gs>
                    <a:gs pos="100000">
                      <a:srgbClr val="BA8430"/>
                    </a:gs>
                  </a:gsLst>
                  <a:lin ang="2700000" scaled="0"/>
                </a:gradFill>
                <a:effectLst>
                  <a:glow rad="86647">
                    <a:srgbClr val="BA8430">
                      <a:alpha val="19589"/>
                    </a:srgbClr>
                  </a:glo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PROGRAM</a:t>
            </a:r>
            <a:endParaRPr kumimoji="0" lang="en-US" altLang="en-US" sz="8800" b="1" i="0" u="none" strike="noStrike" kern="1200" cap="none" spc="-150" normalizeH="0" baseline="0" noProof="0" dirty="0">
              <a:ln>
                <a:noFill/>
              </a:ln>
              <a:gradFill>
                <a:gsLst>
                  <a:gs pos="11000">
                    <a:srgbClr val="925A25"/>
                  </a:gs>
                  <a:gs pos="23000">
                    <a:srgbClr val="FBEF9B"/>
                  </a:gs>
                  <a:gs pos="34020">
                    <a:srgbClr val="E1AF58"/>
                  </a:gs>
                  <a:gs pos="45000">
                    <a:srgbClr val="E5BE6F"/>
                  </a:gs>
                  <a:gs pos="56000">
                    <a:srgbClr val="FBEF9B"/>
                  </a:gs>
                  <a:gs pos="68000">
                    <a:srgbClr val="FBEF9B"/>
                  </a:gs>
                  <a:gs pos="78000">
                    <a:srgbClr val="DEAF53"/>
                  </a:gs>
                  <a:gs pos="87000">
                    <a:srgbClr val="8F5A26"/>
                  </a:gs>
                  <a:gs pos="0">
                    <a:srgbClr val="C29145"/>
                  </a:gs>
                  <a:gs pos="100000">
                    <a:srgbClr val="BA8430"/>
                  </a:gs>
                </a:gsLst>
                <a:lin ang="2700000" scaled="0"/>
              </a:gradFill>
              <a:effectLst>
                <a:glow rad="86647">
                  <a:srgbClr val="BA8430">
                    <a:alpha val="19589"/>
                  </a:srgbClr>
                </a:glo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5823E4-24B2-274D-7A46-E97F2CB49273}"/>
              </a:ext>
            </a:extLst>
          </p:cNvPr>
          <p:cNvSpPr txBox="1"/>
          <p:nvPr/>
        </p:nvSpPr>
        <p:spPr>
          <a:xfrm>
            <a:off x="6485645" y="7090133"/>
            <a:ext cx="458228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Other relevant information goes here…</a:t>
            </a:r>
            <a:b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</a:b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Lorem ipsum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dolor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sit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amet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,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consectetur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adipiscing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elit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,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sed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do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eiusmod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tempor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incididunt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ut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labore et dolore magna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aliqua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. Ut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enim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ad minim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veniam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,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quis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nostrud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exercitation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ullamco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laboris</a:t>
            </a:r>
            <a:r>
              <a:rPr lang="en-GB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rPr>
              <a:t> nisi.</a:t>
            </a:r>
          </a:p>
        </p:txBody>
      </p:sp>
      <p:sp>
        <p:nvSpPr>
          <p:cNvPr id="20" name="TekstSylinder 15">
            <a:extLst>
              <a:ext uri="{FF2B5EF4-FFF2-40B4-BE49-F238E27FC236}">
                <a16:creationId xmlns:a16="http://schemas.microsoft.com/office/drawing/2014/main" id="{228CA62A-40F9-A49B-9963-7DAE71CF6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5646" y="6509248"/>
            <a:ext cx="45822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4000" b="1" i="0" u="none" strike="noStrike" kern="1200" cap="none" spc="-150" normalizeH="0" baseline="0" noProof="0" dirty="0">
                <a:ln>
                  <a:noFill/>
                </a:ln>
                <a:gradFill>
                  <a:gsLst>
                    <a:gs pos="11000">
                      <a:srgbClr val="925A25"/>
                    </a:gs>
                    <a:gs pos="23000">
                      <a:srgbClr val="FBEF9B"/>
                    </a:gs>
                    <a:gs pos="34020">
                      <a:srgbClr val="E1AF58"/>
                    </a:gs>
                    <a:gs pos="45000">
                      <a:srgbClr val="E5BE6F"/>
                    </a:gs>
                    <a:gs pos="56000">
                      <a:srgbClr val="FBEF9B"/>
                    </a:gs>
                    <a:gs pos="68000">
                      <a:srgbClr val="FBEF9B"/>
                    </a:gs>
                    <a:gs pos="78000">
                      <a:srgbClr val="DEAF53"/>
                    </a:gs>
                    <a:gs pos="87000">
                      <a:srgbClr val="8F5A26"/>
                    </a:gs>
                    <a:gs pos="0">
                      <a:srgbClr val="C29145"/>
                    </a:gs>
                    <a:gs pos="100000">
                      <a:srgbClr val="BA8430"/>
                    </a:gs>
                  </a:gsLst>
                  <a:lin ang="2700000" scaled="0"/>
                </a:gradFill>
                <a:effectLst>
                  <a:glow rad="86647">
                    <a:srgbClr val="BA8430">
                      <a:alpha val="19589"/>
                    </a:srgbClr>
                  </a:glo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TITLE HERE…</a:t>
            </a:r>
            <a:endParaRPr kumimoji="0" lang="en-US" altLang="en-US" sz="8800" b="1" i="0" u="none" strike="noStrike" kern="1200" cap="none" spc="-150" normalizeH="0" baseline="0" noProof="0" dirty="0">
              <a:ln>
                <a:noFill/>
              </a:ln>
              <a:gradFill>
                <a:gsLst>
                  <a:gs pos="11000">
                    <a:srgbClr val="925A25"/>
                  </a:gs>
                  <a:gs pos="23000">
                    <a:srgbClr val="FBEF9B"/>
                  </a:gs>
                  <a:gs pos="34020">
                    <a:srgbClr val="E1AF58"/>
                  </a:gs>
                  <a:gs pos="45000">
                    <a:srgbClr val="E5BE6F"/>
                  </a:gs>
                  <a:gs pos="56000">
                    <a:srgbClr val="FBEF9B"/>
                  </a:gs>
                  <a:gs pos="68000">
                    <a:srgbClr val="FBEF9B"/>
                  </a:gs>
                  <a:gs pos="78000">
                    <a:srgbClr val="DEAF53"/>
                  </a:gs>
                  <a:gs pos="87000">
                    <a:srgbClr val="8F5A26"/>
                  </a:gs>
                  <a:gs pos="0">
                    <a:srgbClr val="C29145"/>
                  </a:gs>
                  <a:gs pos="100000">
                    <a:srgbClr val="BA8430"/>
                  </a:gs>
                </a:gsLst>
                <a:lin ang="2700000" scaled="0"/>
              </a:gradFill>
              <a:effectLst>
                <a:glow rad="86647">
                  <a:srgbClr val="BA8430">
                    <a:alpha val="19589"/>
                  </a:srgbClr>
                </a:glo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DB23C5-4D4A-2CE0-137F-99AD81726C00}"/>
              </a:ext>
            </a:extLst>
          </p:cNvPr>
          <p:cNvSpPr txBox="1"/>
          <p:nvPr/>
        </p:nvSpPr>
        <p:spPr>
          <a:xfrm>
            <a:off x="1110676" y="10096119"/>
            <a:ext cx="9986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rgbClr val="9E702C"/>
                </a:solidFill>
                <a:latin typeface="Roboto Light" pitchFamily="2" charset="0"/>
                <a:ea typeface="Roboto Light" pitchFamily="2" charset="0"/>
              </a:rPr>
              <a:t>Small blurb text goes here…</a:t>
            </a:r>
          </a:p>
        </p:txBody>
      </p:sp>
    </p:spTree>
    <p:extLst>
      <p:ext uri="{BB962C8B-B14F-4D97-AF65-F5344CB8AC3E}">
        <p14:creationId xmlns:p14="http://schemas.microsoft.com/office/powerpoint/2010/main" val="2794023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1419</TotalTime>
  <Words>99</Words>
  <Application>Microsoft Macintosh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Agency FB</vt:lpstr>
      <vt:lpstr>Arial</vt:lpstr>
      <vt:lpstr>Calibri</vt:lpstr>
      <vt:lpstr>Calibri Light</vt:lpstr>
      <vt:lpstr>Roboto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Iver Nergaard</dc:creator>
  <cp:lastModifiedBy>Iver Nergaard</cp:lastModifiedBy>
  <cp:revision>7</cp:revision>
  <dcterms:created xsi:type="dcterms:W3CDTF">2023-08-05T22:34:32Z</dcterms:created>
  <dcterms:modified xsi:type="dcterms:W3CDTF">2023-08-24T21:52:59Z</dcterms:modified>
</cp:coreProperties>
</file>